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246" y="-3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D49D-E6A4-46D1-9EAB-C4AAFD7E37A1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6C3D5-47CC-4355-BE07-9F7DD000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862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D49D-E6A4-46D1-9EAB-C4AAFD7E37A1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6C3D5-47CC-4355-BE07-9F7DD000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94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D49D-E6A4-46D1-9EAB-C4AAFD7E37A1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6C3D5-47CC-4355-BE07-9F7DD000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D49D-E6A4-46D1-9EAB-C4AAFD7E37A1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6C3D5-47CC-4355-BE07-9F7DD000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56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D49D-E6A4-46D1-9EAB-C4AAFD7E37A1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6C3D5-47CC-4355-BE07-9F7DD000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1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D49D-E6A4-46D1-9EAB-C4AAFD7E37A1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6C3D5-47CC-4355-BE07-9F7DD000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9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D49D-E6A4-46D1-9EAB-C4AAFD7E37A1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6C3D5-47CC-4355-BE07-9F7DD000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15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D49D-E6A4-46D1-9EAB-C4AAFD7E37A1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6C3D5-47CC-4355-BE07-9F7DD000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99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D49D-E6A4-46D1-9EAB-C4AAFD7E37A1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6C3D5-47CC-4355-BE07-9F7DD000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31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D49D-E6A4-46D1-9EAB-C4AAFD7E37A1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6C3D5-47CC-4355-BE07-9F7DD000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172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0D49D-E6A4-46D1-9EAB-C4AAFD7E37A1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6C3D5-47CC-4355-BE07-9F7DD000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2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0D49D-E6A4-46D1-9EAB-C4AAFD7E37A1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6C3D5-47CC-4355-BE07-9F7DD000C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2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2B7709E-3D44-4004-A58B-A05F2477436E}"/>
              </a:ext>
            </a:extLst>
          </p:cNvPr>
          <p:cNvGrpSpPr/>
          <p:nvPr/>
        </p:nvGrpSpPr>
        <p:grpSpPr>
          <a:xfrm>
            <a:off x="472758" y="228152"/>
            <a:ext cx="3228976" cy="1823576"/>
            <a:chOff x="333375" y="208274"/>
            <a:chExt cx="3228976" cy="182357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6A31982-9265-4F06-8037-3091A3E5998D}"/>
                </a:ext>
              </a:extLst>
            </p:cNvPr>
            <p:cNvSpPr txBox="1"/>
            <p:nvPr/>
          </p:nvSpPr>
          <p:spPr>
            <a:xfrm>
              <a:off x="333375" y="208274"/>
              <a:ext cx="3228976" cy="18235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15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times ... it is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not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authority on Faith.</a:t>
              </a:r>
              <a:endParaRPr lang="en-US" sz="800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&gt; The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Church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is the authority, Sec 6.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is a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defense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... of the Christian Dogma.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St. Paul in Titus 3:10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"A man that is a heretic ...  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is subverted being condemned by his own judgement."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Heresies of non-Catholic apostates "Francis"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"Benedict XVI" and "JP II" &gt; Sections 12.10, 12.6, 12.7 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Photo proof vatican-2 heresy &gt; </a:t>
              </a:r>
              <a:r>
                <a:rPr lang="en-US" sz="700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Sections 13, 12.10.1</a:t>
              </a:r>
            </a:p>
            <a:p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Jesus Christ was an Israelite ... He was not a </a:t>
              </a:r>
              <a:r>
                <a:rPr lang="en-US" sz="750" dirty="0" err="1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jew</a:t>
              </a:r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&gt; Section 39.4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Ecclesiasticus 24:24-25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 am the mother of fair love ... In me is</a:t>
              </a:r>
            </a:p>
            <a:p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grace of the way and of the truth, in me is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hope of life and virtue.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27FA504-CB26-484A-A95C-84412A97C0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lum brigh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4905" y="435735"/>
              <a:ext cx="723900" cy="9906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6E7FB229-7D38-41C8-9A31-728734DD91C1}"/>
              </a:ext>
            </a:extLst>
          </p:cNvPr>
          <p:cNvGrpSpPr/>
          <p:nvPr/>
        </p:nvGrpSpPr>
        <p:grpSpPr>
          <a:xfrm>
            <a:off x="4108587" y="228152"/>
            <a:ext cx="3228976" cy="1823576"/>
            <a:chOff x="333375" y="208274"/>
            <a:chExt cx="3228976" cy="1823576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30DAAAD-25EF-471B-933F-C4721E298445}"/>
                </a:ext>
              </a:extLst>
            </p:cNvPr>
            <p:cNvSpPr txBox="1"/>
            <p:nvPr/>
          </p:nvSpPr>
          <p:spPr>
            <a:xfrm>
              <a:off x="333375" y="208274"/>
              <a:ext cx="3228976" cy="18235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15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times ... it is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not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authority on Faith.</a:t>
              </a:r>
              <a:endParaRPr lang="en-US" sz="800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&gt; The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Church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is the authority, Sec 6.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is a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defense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... of the Christian Dogma.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St. Paul in Titus 3:10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"A man that is a heretic ...  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is subverted being condemned by his own judgement."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Heresies of non-Catholic apostates "Francis"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"Benedict XVI" and "JP II" &gt; Sections 12.10, 12.6, 12.7 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Photo proof vatican-2 heresy &gt; </a:t>
              </a:r>
              <a:r>
                <a:rPr lang="en-US" sz="700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Sections 13, 12.10.1</a:t>
              </a:r>
            </a:p>
            <a:p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Jesus Christ was an Israelite ... He was not a </a:t>
              </a:r>
              <a:r>
                <a:rPr lang="en-US" sz="750" dirty="0" err="1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jew</a:t>
              </a:r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&gt; Section 39.4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Ecclesiasticus 24:24-25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solidFill>
                    <a:srgbClr val="00AF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 am the mother of fair love ... In me is</a:t>
              </a:r>
            </a:p>
            <a:p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grace of the way and of the truth, in me is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hope of life and virtue.</a:t>
              </a:r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A6F71E3-C76D-4745-A4F9-AE814747C70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lum brigh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4905" y="435735"/>
              <a:ext cx="723900" cy="9906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E52ED3F-098B-4F8E-AC08-438C544207A6}"/>
              </a:ext>
            </a:extLst>
          </p:cNvPr>
          <p:cNvGrpSpPr/>
          <p:nvPr/>
        </p:nvGrpSpPr>
        <p:grpSpPr>
          <a:xfrm>
            <a:off x="472758" y="2152202"/>
            <a:ext cx="3228976" cy="1823576"/>
            <a:chOff x="333375" y="208274"/>
            <a:chExt cx="3228976" cy="1823576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BF979B6-2DFB-469C-938D-AF42CA8397D0}"/>
                </a:ext>
              </a:extLst>
            </p:cNvPr>
            <p:cNvSpPr txBox="1"/>
            <p:nvPr/>
          </p:nvSpPr>
          <p:spPr>
            <a:xfrm>
              <a:off x="333375" y="208274"/>
              <a:ext cx="3228976" cy="18235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15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times ... it is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not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authority on Faith.</a:t>
              </a:r>
              <a:endParaRPr lang="en-US" sz="800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&gt; The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Church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is the authority, Sec 6.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is a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defense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... of the Christian Dogma.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St. Paul in Titus 3:10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"A man that is a heretic ...  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is subverted being condemned by his own judgement."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Heresies of non-Catholic apostates "Francis"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"Benedict XVI" and "JP II" &gt; Sections 12.10, 12.6, 12.7 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Photo proof vatican-2 heresy &gt; </a:t>
              </a:r>
              <a:r>
                <a:rPr lang="en-US" sz="700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Sections 13, 12.10.1</a:t>
              </a:r>
            </a:p>
            <a:p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Jesus Christ was an Israelite ... He was not a </a:t>
              </a:r>
              <a:r>
                <a:rPr lang="en-US" sz="750" dirty="0" err="1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jew</a:t>
              </a:r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&gt; Section 39.4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Ecclesiasticus 24:24-25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 am the mother of fair love ... In me is</a:t>
              </a:r>
            </a:p>
            <a:p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grace of the way and of the truth, in me is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hope of life and virtue.</a:t>
              </a: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C730486-A448-4759-8B97-9CDBB7E6F3F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lum brigh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4905" y="435735"/>
              <a:ext cx="723900" cy="9906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46CEE4D-32DA-42E5-B616-152067BAF509}"/>
              </a:ext>
            </a:extLst>
          </p:cNvPr>
          <p:cNvGrpSpPr/>
          <p:nvPr/>
        </p:nvGrpSpPr>
        <p:grpSpPr>
          <a:xfrm>
            <a:off x="4108587" y="2152202"/>
            <a:ext cx="3228976" cy="1823576"/>
            <a:chOff x="333375" y="208274"/>
            <a:chExt cx="3228976" cy="1823576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78CF28F-9090-416F-BDA5-111BCF441A1B}"/>
                </a:ext>
              </a:extLst>
            </p:cNvPr>
            <p:cNvSpPr txBox="1"/>
            <p:nvPr/>
          </p:nvSpPr>
          <p:spPr>
            <a:xfrm>
              <a:off x="333375" y="208274"/>
              <a:ext cx="3228976" cy="18235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15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times ... it is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not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authority on Faith.</a:t>
              </a:r>
              <a:endParaRPr lang="en-US" sz="800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&gt; The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Church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is the authority, Sec 6.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is a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defense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... of the Christian Dogma.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St. Paul in Titus 3:10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"A man that is a heretic ...  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is subverted being condemned by his own judgement."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Heresies of non-Catholic apostates "Francis"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"Benedict XVI" and "JP II" &gt; Sections 12.10, 12.6, 12.7 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Photo proof vatican-2 heresy &gt; </a:t>
              </a:r>
              <a:r>
                <a:rPr lang="en-US" sz="700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Sections 13, 12.10.1</a:t>
              </a:r>
            </a:p>
            <a:p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Jesus Christ was an Israelite ... He was not a </a:t>
              </a:r>
              <a:r>
                <a:rPr lang="en-US" sz="750" dirty="0" err="1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jew</a:t>
              </a:r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&gt; Section 39.4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Ecclesiasticus 24:24-25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 am the mother of fair love ... In me is</a:t>
              </a:r>
            </a:p>
            <a:p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grace of the way and of the truth, in me is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hope of life and virtue.</a:t>
              </a: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C47004D5-04D5-48BF-B24C-47A802F850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lum brigh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4905" y="435735"/>
              <a:ext cx="723900" cy="9906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AEA1888-AFE6-47A6-A03C-6E1A197431C4}"/>
              </a:ext>
            </a:extLst>
          </p:cNvPr>
          <p:cNvGrpSpPr/>
          <p:nvPr/>
        </p:nvGrpSpPr>
        <p:grpSpPr>
          <a:xfrm>
            <a:off x="472758" y="4076252"/>
            <a:ext cx="3228976" cy="1823576"/>
            <a:chOff x="333375" y="208274"/>
            <a:chExt cx="3228976" cy="1823576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38959B0-8B82-4344-9AD9-331EBE7FFA21}"/>
                </a:ext>
              </a:extLst>
            </p:cNvPr>
            <p:cNvSpPr txBox="1"/>
            <p:nvPr/>
          </p:nvSpPr>
          <p:spPr>
            <a:xfrm>
              <a:off x="333375" y="208274"/>
              <a:ext cx="3228976" cy="18235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15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times ... it is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not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authority on Faith.</a:t>
              </a:r>
              <a:endParaRPr lang="en-US" sz="800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&gt; The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Church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is the authority, Sec 6.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is a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defense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... of the Christian Dogma.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St. Paul in Titus 3:10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"A man that is a heretic ...  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is subverted being condemned by his own judgement."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Heresies of non-Catholic apostates "Francis"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"Benedict XVI" and "JP II" &gt; Sections 12.10, 12.6, 12.7 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Photo proof vatican-2 heresy &gt; </a:t>
              </a:r>
              <a:r>
                <a:rPr lang="en-US" sz="700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Sections 13, 12.10.1</a:t>
              </a:r>
            </a:p>
            <a:p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Jesus Christ was an Israelite ... He was not a </a:t>
              </a:r>
              <a:r>
                <a:rPr lang="en-US" sz="750" dirty="0" err="1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jew</a:t>
              </a:r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&gt; Section 39.4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Ecclesiasticus 24:24-25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 am the mother of fair love ... In me is</a:t>
              </a:r>
            </a:p>
            <a:p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grace of the way and of the truth, in me is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hope of life and virtue.</a:t>
              </a:r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4833A594-4441-4576-8685-693F32803EA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lum brigh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4905" y="435735"/>
              <a:ext cx="723900" cy="9906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F8E5578-237F-45A3-B62E-89C4C249AB9F}"/>
              </a:ext>
            </a:extLst>
          </p:cNvPr>
          <p:cNvGrpSpPr/>
          <p:nvPr/>
        </p:nvGrpSpPr>
        <p:grpSpPr>
          <a:xfrm>
            <a:off x="4108587" y="4076252"/>
            <a:ext cx="3228976" cy="1823576"/>
            <a:chOff x="333375" y="208274"/>
            <a:chExt cx="3228976" cy="1823576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55768DD-89C8-4DF5-ACDA-22967CE416B2}"/>
                </a:ext>
              </a:extLst>
            </p:cNvPr>
            <p:cNvSpPr txBox="1"/>
            <p:nvPr/>
          </p:nvSpPr>
          <p:spPr>
            <a:xfrm>
              <a:off x="333375" y="208274"/>
              <a:ext cx="3228976" cy="18235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15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times ... it is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not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authority on Faith.</a:t>
              </a:r>
              <a:endParaRPr lang="en-US" sz="800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&gt; The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Church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is the authority, Sec 6.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is a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defense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... of the Christian Dogma.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St. Paul in Titus 3:10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"A man that is a heretic ...  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is subverted being condemned by his own judgement."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Heresies of non-Catholic apostates "Francis"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"Benedict XVI" and "JP II" &gt; Sections 12.10, 12.6, 12.7 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Photo proof vatican-2 heresy &gt; </a:t>
              </a:r>
              <a:r>
                <a:rPr lang="en-US" sz="700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Sections 13, 12.10.1</a:t>
              </a:r>
            </a:p>
            <a:p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Jesus Christ was an Israelite ... He was not a </a:t>
              </a:r>
              <a:r>
                <a:rPr lang="en-US" sz="750" dirty="0" err="1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jew</a:t>
              </a:r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&gt; Section 39.4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Ecclesiasticus 24:24-25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 am the mother of fair love ... In me is</a:t>
              </a:r>
            </a:p>
            <a:p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grace of the way and of the truth, in me is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hope of life and virtue.</a:t>
              </a:r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861C1FE7-219E-4FC8-A148-EE239A4C7F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lum brigh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4905" y="435735"/>
              <a:ext cx="723900" cy="9906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5F96151-A51E-4E76-8E9D-FB54A507660F}"/>
              </a:ext>
            </a:extLst>
          </p:cNvPr>
          <p:cNvGrpSpPr/>
          <p:nvPr/>
        </p:nvGrpSpPr>
        <p:grpSpPr>
          <a:xfrm>
            <a:off x="472758" y="6000302"/>
            <a:ext cx="3228976" cy="1823576"/>
            <a:chOff x="333375" y="208274"/>
            <a:chExt cx="3228976" cy="1823576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FFA4974-286F-426E-81CB-5BCBB8D81CBE}"/>
                </a:ext>
              </a:extLst>
            </p:cNvPr>
            <p:cNvSpPr txBox="1"/>
            <p:nvPr/>
          </p:nvSpPr>
          <p:spPr>
            <a:xfrm>
              <a:off x="333375" y="208274"/>
              <a:ext cx="3228976" cy="18235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15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times ... it is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not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authority on Faith.</a:t>
              </a:r>
              <a:endParaRPr lang="en-US" sz="800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&gt; The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Church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is the authority, Sec 6.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is a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defense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... of the Christian Dogma.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St. Paul in Titus 3:10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"A man that is a heretic ...  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is subverted being condemned by his own judgement."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Heresies of non-Catholic apostates "Francis"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"Benedict XVI" and "JP II" &gt; Sections 12.10, 12.6, 12.7 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Photo proof vatican-2 heresy &gt; </a:t>
              </a:r>
              <a:r>
                <a:rPr lang="en-US" sz="700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Sections 13, 12.10.1</a:t>
              </a:r>
            </a:p>
            <a:p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Jesus Christ was an Israelite ... He was not a </a:t>
              </a:r>
              <a:r>
                <a:rPr lang="en-US" sz="750" dirty="0" err="1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jew</a:t>
              </a:r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&gt; Section 39.4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Ecclesiasticus 24:24-25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 am the mother of fair love ... In me is</a:t>
              </a:r>
            </a:p>
            <a:p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grace of the way and of the truth, in me is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hope of life and virtue.</a:t>
              </a:r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F08EDDC8-8D74-4BDB-85D8-10EE6D8ED2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lum brigh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4905" y="435735"/>
              <a:ext cx="723900" cy="9906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F34896D-9219-45A3-B1A9-DE2D72391306}"/>
              </a:ext>
            </a:extLst>
          </p:cNvPr>
          <p:cNvGrpSpPr/>
          <p:nvPr/>
        </p:nvGrpSpPr>
        <p:grpSpPr>
          <a:xfrm>
            <a:off x="4108587" y="6000302"/>
            <a:ext cx="3228976" cy="1823576"/>
            <a:chOff x="333375" y="208274"/>
            <a:chExt cx="3228976" cy="1823576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6A266A1-455B-4823-9785-B20EA3DE33C9}"/>
                </a:ext>
              </a:extLst>
            </p:cNvPr>
            <p:cNvSpPr txBox="1"/>
            <p:nvPr/>
          </p:nvSpPr>
          <p:spPr>
            <a:xfrm>
              <a:off x="333375" y="208274"/>
              <a:ext cx="3228976" cy="18235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15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times ... it is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not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authority on Faith.</a:t>
              </a:r>
              <a:endParaRPr lang="en-US" sz="800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&gt; The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Church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is the authority, Sec 6.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is a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defense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... of the Christian Dogma.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St. Paul in Titus 3:10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"A man that is a heretic ...  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is subverted being condemned by his own judgement."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Heresies of non-Catholic apostates "Francis"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"Benedict XVI" and "JP II" &gt; Sections 12.10, 12.6, 12.7 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Photo proof vatican-2 heresy &gt; </a:t>
              </a:r>
              <a:r>
                <a:rPr lang="en-US" sz="700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Sections 13, 12.10.1</a:t>
              </a:r>
            </a:p>
            <a:p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Jesus Christ was an Israelite ... He was not a </a:t>
              </a:r>
              <a:r>
                <a:rPr lang="en-US" sz="750" dirty="0" err="1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jew</a:t>
              </a:r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&gt; Section 39.4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Ecclesiasticus 24:24-25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 am the mother of fair love ... In me is</a:t>
              </a:r>
            </a:p>
            <a:p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grace of the way and of the truth, in me is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hope of life and virtue.</a:t>
              </a:r>
            </a:p>
          </p:txBody>
        </p: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DD2E9683-C2DD-4D8E-924A-AC41829320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lum brigh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4905" y="435735"/>
              <a:ext cx="723900" cy="9906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D56DFE8-A3D5-4E2D-8507-3C82D95BD2CC}"/>
              </a:ext>
            </a:extLst>
          </p:cNvPr>
          <p:cNvGrpSpPr/>
          <p:nvPr/>
        </p:nvGrpSpPr>
        <p:grpSpPr>
          <a:xfrm>
            <a:off x="472758" y="7943402"/>
            <a:ext cx="3228976" cy="1823576"/>
            <a:chOff x="333375" y="208274"/>
            <a:chExt cx="3228976" cy="1823576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76434A1-483B-4751-A214-EB67F83F999D}"/>
                </a:ext>
              </a:extLst>
            </p:cNvPr>
            <p:cNvSpPr txBox="1"/>
            <p:nvPr/>
          </p:nvSpPr>
          <p:spPr>
            <a:xfrm>
              <a:off x="333375" y="208274"/>
              <a:ext cx="3228976" cy="18235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15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times ... it is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not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authority on Faith.</a:t>
              </a:r>
              <a:endParaRPr lang="en-US" sz="800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&gt; The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Church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is the authority, Sec 6.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is a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defense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... of the Christian Dogma.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St. Paul in Titus 3:10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"A man that is a heretic ...  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is subverted being condemned by his own judgement."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Heresies of non-Catholic apostates "Francis"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"Benedict XVI" and "JP II" &gt; Sections 12.10, 12.6, 12.7 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Photo proof vatican-2 heresy &gt; </a:t>
              </a:r>
              <a:r>
                <a:rPr lang="en-US" sz="700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Sections 13, 12.10.1</a:t>
              </a:r>
            </a:p>
            <a:p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Jesus Christ was an Israelite ... He was not a </a:t>
              </a:r>
              <a:r>
                <a:rPr lang="en-US" sz="750" dirty="0" err="1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jew</a:t>
              </a:r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&gt; Section 39.4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Ecclesiasticus 24:24-25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 am the mother of fair love ... In me is</a:t>
              </a:r>
            </a:p>
            <a:p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grace of the way and of the truth, in me is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hope of life and virtue.</a:t>
              </a:r>
            </a:p>
          </p:txBody>
        </p:sp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F74A93D5-6CF5-49C0-903D-6F2CA63641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lum brigh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4905" y="435735"/>
              <a:ext cx="723900" cy="9906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99C0320-7794-4EC6-9FD0-35FF941F6903}"/>
              </a:ext>
            </a:extLst>
          </p:cNvPr>
          <p:cNvGrpSpPr/>
          <p:nvPr/>
        </p:nvGrpSpPr>
        <p:grpSpPr>
          <a:xfrm>
            <a:off x="4108587" y="7943402"/>
            <a:ext cx="3228976" cy="1823576"/>
            <a:chOff x="333375" y="208274"/>
            <a:chExt cx="3228976" cy="1823576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D48570A-43C3-45CD-9894-9434C26D5B40}"/>
                </a:ext>
              </a:extLst>
            </p:cNvPr>
            <p:cNvSpPr txBox="1"/>
            <p:nvPr/>
          </p:nvSpPr>
          <p:spPr>
            <a:xfrm>
              <a:off x="333375" y="208274"/>
              <a:ext cx="3228976" cy="182357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15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times ... it is </a:t>
              </a:r>
              <a:r>
                <a:rPr lang="en-US" sz="800" b="1" u="sng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not</a:t>
              </a:r>
              <a:r>
                <a:rPr lang="en-US" sz="8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the authority on Faith.</a:t>
              </a:r>
              <a:endParaRPr lang="en-US" sz="800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says &gt; The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Church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is the authority, Sec 6.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 Bible is a </a:t>
              </a:r>
              <a:r>
                <a:rPr lang="en-US" sz="75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defense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... of the Christian Dogma.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St. Paul in Titus 3:10 &gt; </a:t>
              </a:r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"A man that is a heretic ...  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is subverted being condemned by his own judgement."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Heresies of non-Catholic apostates "Francis"</a:t>
              </a:r>
            </a:p>
            <a:p>
              <a:r>
                <a:rPr lang="en-US" sz="7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"Benedict XVI" and "JP II" &gt; Sections 12.10, 12.6, 12.7 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</a:p>
            <a:p>
              <a:r>
                <a:rPr lang="en-US" sz="7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Photo proof vatican-2 heresy &gt; </a:t>
              </a:r>
              <a:r>
                <a:rPr lang="en-US" sz="700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Sections 13, 12.10.1</a:t>
              </a:r>
            </a:p>
            <a:p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Jesus Christ was an Israelite ... He was not a </a:t>
              </a:r>
              <a:r>
                <a:rPr lang="en-US" sz="750" dirty="0" err="1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jew</a:t>
              </a:r>
              <a:r>
                <a:rPr lang="en-US" sz="75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&gt; Section 39.4</a:t>
              </a:r>
            </a:p>
            <a:p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   </a:t>
              </a:r>
              <a:r>
                <a:rPr lang="en-US" sz="750" dirty="0">
                  <a:latin typeface="Book Antiqua" panose="02040602050305030304" pitchFamily="18" charset="0"/>
                  <a:ea typeface="Tahoma" panose="020B0604030504040204" pitchFamily="34" charset="0"/>
                  <a:cs typeface="Tahoma" panose="020B0604030504040204" pitchFamily="34" charset="0"/>
                </a:rPr>
                <a:t>~  ~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Ecclesiasticus 24:24-25 </a:t>
              </a:r>
              <a:r>
                <a:rPr lang="en-US" sz="7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&gt;</a:t>
              </a:r>
              <a:r>
                <a:rPr lang="en-US" sz="75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 am the mother of fair love ... In me is</a:t>
              </a:r>
            </a:p>
            <a:p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grace of the way and of the truth, in me is </a:t>
              </a:r>
              <a:r>
                <a:rPr lang="en-US" sz="750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all</a:t>
              </a:r>
              <a:r>
                <a:rPr lang="en-US" sz="75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hope of life and virtue.</a:t>
              </a: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62FDA62B-A7FE-4F77-86C7-E412A22C17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lum brigh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4905" y="435735"/>
              <a:ext cx="723900" cy="9906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01108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1540</Words>
  <Application>Microsoft Office PowerPoint</Application>
  <PresentationFormat>Custom</PresentationFormat>
  <Paragraphs>150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Book Antiqua</vt:lpstr>
      <vt:lpstr>Calibri</vt:lpstr>
      <vt:lpstr>Calibri Light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Bizzaro</dc:creator>
  <cp:lastModifiedBy>Mike Bizzaro</cp:lastModifiedBy>
  <cp:revision>9</cp:revision>
  <dcterms:created xsi:type="dcterms:W3CDTF">2018-07-24T20:51:01Z</dcterms:created>
  <dcterms:modified xsi:type="dcterms:W3CDTF">2019-05-28T13:42:25Z</dcterms:modified>
</cp:coreProperties>
</file>